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74" r:id="rId11"/>
    <p:sldId id="275" r:id="rId12"/>
    <p:sldId id="272" r:id="rId13"/>
    <p:sldId id="277" r:id="rId14"/>
    <p:sldId id="268" r:id="rId15"/>
    <p:sldId id="267" r:id="rId16"/>
    <p:sldId id="269" r:id="rId17"/>
    <p:sldId id="270" r:id="rId18"/>
    <p:sldId id="285" r:id="rId19"/>
    <p:sldId id="286" r:id="rId20"/>
    <p:sldId id="276" r:id="rId21"/>
    <p:sldId id="278" r:id="rId22"/>
    <p:sldId id="283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4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9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4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61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77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9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30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61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9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6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93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0F32A-A78F-4A20-8A4A-642812A2FA2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75933-1B47-46CB-AB7B-0276DED1E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11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58" y="368234"/>
            <a:ext cx="10014009" cy="5853661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10045" y="4389119"/>
            <a:ext cx="1804946" cy="1868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3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545" y="255765"/>
            <a:ext cx="11901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STEP:-2: Put k = 0 in equation (1)</a:t>
            </a:r>
            <a:endParaRPr lang="en-US" sz="3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0" y="1827885"/>
                <a:ext cx="9264972" cy="870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1=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 +3=3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7885"/>
                <a:ext cx="9264972" cy="8707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58782" y="2919428"/>
            <a:ext cx="568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7030A0"/>
                </a:solidFill>
              </a:rPr>
              <a:t>STEP:-2: Put k = 1 in equation (1)</a:t>
            </a:r>
            <a:endParaRPr lang="en-US" sz="2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-63611" y="4873400"/>
                <a:ext cx="9382539" cy="11301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∗1∗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3611" y="4873400"/>
                <a:ext cx="9382539" cy="11301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94198" y="6103696"/>
                <a:ext cx="9024731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98" y="6103696"/>
                <a:ext cx="9024731" cy="6335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0" y="736426"/>
                <a:ext cx="5581080" cy="113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6426"/>
                <a:ext cx="5581080" cy="11301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/>
          <p:cNvSpPr/>
          <p:nvPr/>
        </p:nvSpPr>
        <p:spPr>
          <a:xfrm>
            <a:off x="8447575" y="130629"/>
            <a:ext cx="3635568" cy="161652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8528527" y="57185"/>
                <a:ext cx="27938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</a:rPr>
                  <a:t>]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527" y="57185"/>
                <a:ext cx="2793842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14151" r="-2620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urved Connector 31"/>
          <p:cNvCxnSpPr/>
          <p:nvPr/>
        </p:nvCxnSpPr>
        <p:spPr>
          <a:xfrm rot="10800000" flipV="1">
            <a:off x="9434863" y="597672"/>
            <a:ext cx="978010" cy="771276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55635" y="1321240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(0) = 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838581" y="1354157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x(1) = 3</a:t>
            </a:r>
            <a:endParaRPr lang="en-US" dirty="0"/>
          </a:p>
        </p:txBody>
      </p:sp>
      <p:cxnSp>
        <p:nvCxnSpPr>
          <p:cNvPr id="37" name="Curved Connector 36"/>
          <p:cNvCxnSpPr>
            <a:endCxn id="35" idx="0"/>
          </p:cNvCxnSpPr>
          <p:nvPr/>
        </p:nvCxnSpPr>
        <p:spPr>
          <a:xfrm rot="5400000">
            <a:off x="10171912" y="750318"/>
            <a:ext cx="755539" cy="452139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44236" y="3436084"/>
                <a:ext cx="7075591" cy="14761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6" y="3436084"/>
                <a:ext cx="7075591" cy="147617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2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0" y="2270789"/>
                <a:ext cx="4841421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0∗1+3∗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70789"/>
                <a:ext cx="4841421" cy="6335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515" y="2528515"/>
            <a:ext cx="2907447" cy="2584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4199" y="3733308"/>
                <a:ext cx="8876922" cy="6182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=3∗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𝑗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9" y="3733308"/>
                <a:ext cx="8876922" cy="61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/>
          <p:cNvSpPr/>
          <p:nvPr/>
        </p:nvSpPr>
        <p:spPr>
          <a:xfrm>
            <a:off x="8447575" y="130629"/>
            <a:ext cx="3635568" cy="161652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528527" y="57185"/>
                <a:ext cx="27938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</a:rPr>
                  <a:t>]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527" y="57185"/>
                <a:ext cx="2793842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14151" r="-2620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Curved Connector 40"/>
          <p:cNvCxnSpPr/>
          <p:nvPr/>
        </p:nvCxnSpPr>
        <p:spPr>
          <a:xfrm rot="10800000" flipV="1">
            <a:off x="9434863" y="597672"/>
            <a:ext cx="978010" cy="771276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655635" y="1321240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(0) = 0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838581" y="1354157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x(1) = 3</a:t>
            </a:r>
            <a:endParaRPr lang="en-US" dirty="0"/>
          </a:p>
        </p:txBody>
      </p:sp>
      <p:cxnSp>
        <p:nvCxnSpPr>
          <p:cNvPr id="44" name="Curved Connector 43"/>
          <p:cNvCxnSpPr>
            <a:endCxn id="43" idx="0"/>
          </p:cNvCxnSpPr>
          <p:nvPr/>
        </p:nvCxnSpPr>
        <p:spPr>
          <a:xfrm rot="5400000">
            <a:off x="10171912" y="750318"/>
            <a:ext cx="755539" cy="452139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206734" y="5736469"/>
                <a:ext cx="9032681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4" y="5736469"/>
                <a:ext cx="9032681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-202049" y="1135198"/>
                <a:ext cx="9024731" cy="6335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049" y="1135198"/>
                <a:ext cx="9024731" cy="63357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5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1676" y="60486"/>
                <a:ext cx="108270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000" b="1" dirty="0" smtClean="0">
                    <a:solidFill>
                      <a:srgbClr val="FF0000"/>
                    </a:solidFill>
                  </a:rPr>
                  <a:t>Example: Apply FFT Algorithm to Calculate 2 point DFT of given sequence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6" y="60486"/>
                <a:ext cx="10827026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2027" t="-8295" r="-1971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3468" y="1431235"/>
            <a:ext cx="359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8790" y="2041558"/>
                <a:ext cx="6363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90" y="2041558"/>
                <a:ext cx="6363572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739095" y="2848166"/>
                <a:ext cx="33842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095" y="2848166"/>
                <a:ext cx="338426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015" y="1894114"/>
            <a:ext cx="6133440" cy="2689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057524" y="5545638"/>
                <a:ext cx="7251589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3, −3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24" y="5545638"/>
                <a:ext cx="7251589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39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96063" y="182880"/>
            <a:ext cx="750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4-POINT DFT BUTTERFLY GRAPH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02" y="1453404"/>
            <a:ext cx="10231739" cy="50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0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1920" y="545515"/>
                <a:ext cx="108270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000" b="1" dirty="0" smtClean="0">
                    <a:solidFill>
                      <a:srgbClr val="FF0000"/>
                    </a:solidFill>
                  </a:rPr>
                  <a:t>Example: Apply FFT Algorithm to Calculate 4 point DFT of given sequence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545515"/>
                <a:ext cx="10827026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1971" t="-8257" r="-1971" b="-18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5273" y="3053301"/>
            <a:ext cx="359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6985" y="4244069"/>
                <a:ext cx="6363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5" y="4244069"/>
                <a:ext cx="6363572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41877" y="5082482"/>
                <a:ext cx="57695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77" y="5082482"/>
                <a:ext cx="576952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70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44" y="265512"/>
            <a:ext cx="11329073" cy="40758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06734" y="5736469"/>
                <a:ext cx="11521440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6, −2+2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−2, −2−2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4" y="5736469"/>
                <a:ext cx="1152144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13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1920" y="545515"/>
                <a:ext cx="10827026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400" b="1" dirty="0" smtClean="0">
                    <a:solidFill>
                      <a:srgbClr val="FF0000"/>
                    </a:solidFill>
                  </a:rPr>
                  <a:t>Example: Apply FFT Algorithm to Calculate 4 point DFT of given sequence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" y="545515"/>
                <a:ext cx="10827026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2252" t="-5731" r="-2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45273" y="3053301"/>
            <a:ext cx="359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27479" y="4244069"/>
                <a:ext cx="635892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79" y="4244069"/>
                <a:ext cx="635892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11289" y="5090434"/>
                <a:ext cx="57695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89" y="5090434"/>
                <a:ext cx="576952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38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92" y="880992"/>
            <a:ext cx="10471469" cy="37307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06734" y="5736469"/>
                <a:ext cx="11521440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10, −2+2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−2, −2−2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34" y="5736469"/>
                <a:ext cx="11521440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0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870" y="2270252"/>
            <a:ext cx="6159817" cy="2540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663" y="556591"/>
            <a:ext cx="11243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7030A0"/>
                </a:solidFill>
              </a:rPr>
              <a:t>2-POINT IVERSE FAST FOURIER (IFFT) TRANSFORM BUTTERFLY DIAGRAM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61676" y="60486"/>
                <a:ext cx="1082702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4000" b="1" dirty="0" smtClean="0">
                    <a:solidFill>
                      <a:srgbClr val="FF0000"/>
                    </a:solidFill>
                  </a:rPr>
                  <a:t>Example: Apply Inverse FFT Algorithm to Calculate 2 point IDFT of given sequence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4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76" y="60486"/>
                <a:ext cx="10827026" cy="1323439"/>
              </a:xfrm>
              <a:prstGeom prst="rect">
                <a:avLst/>
              </a:prstGeom>
              <a:blipFill rotWithShape="0">
                <a:blip r:embed="rId2"/>
                <a:stretch>
                  <a:fillRect l="-2027" t="-8295" r="-1971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3468" y="1431235"/>
            <a:ext cx="359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48547" y="1985898"/>
                <a:ext cx="636357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  −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47" y="1985898"/>
                <a:ext cx="6363572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118893" y="2633481"/>
                <a:ext cx="338426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93" y="2633481"/>
                <a:ext cx="338426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057524" y="5545638"/>
                <a:ext cx="7251589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0, 3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524" y="5545638"/>
                <a:ext cx="7251589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256" y="3379304"/>
            <a:ext cx="8388781" cy="1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7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3" y="253277"/>
            <a:ext cx="8230749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86" y="739470"/>
            <a:ext cx="7200097" cy="2949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6063" y="182880"/>
            <a:ext cx="978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4POINT DFT AND 4POINT IDFT BUTTERFLY GRAPH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52522" y="1240403"/>
            <a:ext cx="1781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DFT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41444" y="4986793"/>
            <a:ext cx="1781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IDFT</a:t>
            </a:r>
            <a:endParaRPr lang="en-US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165" y="3625794"/>
            <a:ext cx="7606466" cy="2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21919" y="545515"/>
                <a:ext cx="11908403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3600" b="1" dirty="0" smtClean="0">
                    <a:solidFill>
                      <a:srgbClr val="FF0000"/>
                    </a:solidFill>
                  </a:rPr>
                  <a:t>Example: Apply Inverse FFT Algorithm to Calculate 4 point IDFT of given sequence </a:t>
                </a:r>
                <a14:m>
                  <m:oMath xmlns:m="http://schemas.openxmlformats.org/officeDocument/2006/math">
                    <m:r>
                      <a:rPr lang="en-US" sz="36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begChr m:val="["/>
                        <m:endChr m:val="]"/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=[10, −2+2</m:t>
                    </m:r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−2, −2−2</m:t>
                    </m:r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3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36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just"/>
                <a:endParaRPr lang="en-US" sz="60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19" y="545515"/>
                <a:ext cx="11908403" cy="2123658"/>
              </a:xfrm>
              <a:prstGeom prst="rect">
                <a:avLst/>
              </a:prstGeom>
              <a:blipFill rotWithShape="0">
                <a:blip r:embed="rId2"/>
                <a:stretch>
                  <a:fillRect l="-1536" t="-4298" r="-1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6734" y="1677726"/>
            <a:ext cx="3593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SOLUTION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0" y="2179144"/>
                <a:ext cx="69149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d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=[10, −2+2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, −2, −2−2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9144"/>
                <a:ext cx="6914905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0306" y="3004637"/>
                <a:ext cx="576952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6" y="3004637"/>
                <a:ext cx="5769528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62" y="3633745"/>
            <a:ext cx="10669508" cy="24728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46491" y="6110180"/>
                <a:ext cx="11521440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1,2,3,4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𝐴𝑛𝑠𝑤𝑒𝑟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91" y="6110180"/>
                <a:ext cx="11521440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08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8" y="413466"/>
            <a:ext cx="10262735" cy="61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1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Q: Can we apply FFT on odd (3,5,7,9) point DFT?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Ans</a:t>
            </a:r>
            <a:r>
              <a:rPr lang="en-US" dirty="0" smtClean="0"/>
              <a:t>: No, Because it can not create pairs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8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90" y="818423"/>
            <a:ext cx="8843995" cy="53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1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1285576"/>
            <a:ext cx="6677957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842601"/>
            <a:ext cx="9650172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982" y="2041230"/>
            <a:ext cx="4382112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399892"/>
            <a:ext cx="9173855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is in Normal order 0, 1, ,2,3,4,5,6,7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423283"/>
            <a:ext cx="7623132" cy="3407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625" y="4914629"/>
            <a:ext cx="8021169" cy="19433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12194" y="3864334"/>
            <a:ext cx="1478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Bit reverse order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29029" y="5383032"/>
            <a:ext cx="209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First even bit than odd bit</a:t>
            </a:r>
            <a:endParaRPr lang="en-US" dirty="0"/>
          </a:p>
        </p:txBody>
      </p:sp>
      <p:cxnSp>
        <p:nvCxnSpPr>
          <p:cNvPr id="9" name="Curved Connector 8"/>
          <p:cNvCxnSpPr>
            <a:endCxn id="7" idx="0"/>
          </p:cNvCxnSpPr>
          <p:nvPr/>
        </p:nvCxnSpPr>
        <p:spPr>
          <a:xfrm flipV="1">
            <a:off x="6186115" y="5383032"/>
            <a:ext cx="4488511" cy="1248356"/>
          </a:xfrm>
          <a:prstGeom prst="curvedConnector4">
            <a:avLst>
              <a:gd name="adj1" fmla="val 38353"/>
              <a:gd name="adj2" fmla="val 118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endCxn id="7" idx="2"/>
          </p:cNvCxnSpPr>
          <p:nvPr/>
        </p:nvCxnSpPr>
        <p:spPr>
          <a:xfrm flipV="1">
            <a:off x="7267492" y="6029363"/>
            <a:ext cx="3407134" cy="4032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3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11318" y="0"/>
                <a:ext cx="11982616" cy="117385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Example: Calculate the 2-point Discrete Fourier Transform (DFT) of given sequence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318" y="0"/>
                <a:ext cx="11982616" cy="1173853"/>
              </a:xfrm>
              <a:blipFill rotWithShape="0">
                <a:blip r:embed="rId2"/>
                <a:stretch>
                  <a:fillRect l="-1780" t="-15026" r="-458" b="-22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30588" y="1351721"/>
            <a:ext cx="4086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SOLUTION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6497" y="3070527"/>
            <a:ext cx="11901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7030A0"/>
                </a:solidFill>
              </a:rPr>
              <a:t>STEP:-1: Check Length of Sequence is = N = 2, then value of k is also two, k = 0, 1</a:t>
            </a:r>
            <a:endParaRPr lang="en-US" sz="3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40995" y="1995979"/>
                <a:ext cx="367068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95" y="1995979"/>
                <a:ext cx="3670684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1562" y="4344994"/>
                <a:ext cx="9144619" cy="1131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𝑘𝑛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𝑘𝑛</m:t>
                                          </m:r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2" y="4344994"/>
                <a:ext cx="9144619" cy="11311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00108" y="5562868"/>
                <a:ext cx="5715732" cy="11301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108" y="5562868"/>
                <a:ext cx="5715732" cy="11301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119856" y="2601604"/>
                <a:ext cx="362755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 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56" y="2601604"/>
                <a:ext cx="3627551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/>
          <p:cNvSpPr/>
          <p:nvPr/>
        </p:nvSpPr>
        <p:spPr>
          <a:xfrm>
            <a:off x="8423082" y="1045029"/>
            <a:ext cx="3635568" cy="1616528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04034" y="971585"/>
                <a:ext cx="279384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d>
                      <m:dPr>
                        <m:begChr m:val="["/>
                        <m:endChr m:val="]"/>
                        <m:ctrlP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</m:d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3600" dirty="0" smtClean="0">
                    <a:solidFill>
                      <a:schemeClr val="tx1"/>
                    </a:solidFill>
                  </a:rPr>
                  <a:t>]</a:t>
                </a:r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034" y="971585"/>
                <a:ext cx="2793842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4151" r="-2620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urved Connector 18"/>
          <p:cNvCxnSpPr/>
          <p:nvPr/>
        </p:nvCxnSpPr>
        <p:spPr>
          <a:xfrm rot="10800000" flipV="1">
            <a:off x="9410370" y="1512072"/>
            <a:ext cx="978010" cy="771276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31142" y="2235640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x(0) = 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14088" y="2268557"/>
            <a:ext cx="97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x(1) = 3</a:t>
            </a:r>
            <a:endParaRPr lang="en-US" dirty="0"/>
          </a:p>
        </p:txBody>
      </p:sp>
      <p:cxnSp>
        <p:nvCxnSpPr>
          <p:cNvPr id="24" name="Curved Connector 23"/>
          <p:cNvCxnSpPr>
            <a:endCxn id="22" idx="0"/>
          </p:cNvCxnSpPr>
          <p:nvPr/>
        </p:nvCxnSpPr>
        <p:spPr>
          <a:xfrm rot="5400000">
            <a:off x="10147419" y="1664718"/>
            <a:ext cx="755539" cy="452139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59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315</Words>
  <Application>Microsoft Office PowerPoint</Application>
  <PresentationFormat>Widescreen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 is in Normal order 0, 1, ,2,3,4,5,6,7</vt:lpstr>
      <vt:lpstr>Example: Calculate the 2-point Discrete Fourier Transform (DFT) of given sequence x[n]=[0,3]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Q: Can we apply FFT on odd (3,5,7,9) point DFT?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47</cp:revision>
  <dcterms:created xsi:type="dcterms:W3CDTF">2024-10-30T18:09:38Z</dcterms:created>
  <dcterms:modified xsi:type="dcterms:W3CDTF">2024-10-30T22:10:42Z</dcterms:modified>
</cp:coreProperties>
</file>